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C7019-C099-4E03-B5D3-366B30BAC366}" v="2" dt="2019-08-27T19:50:54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495897"/>
            <a:ext cx="12192000" cy="1488074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0" lang="en-US" altLang="ja-JP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0" lang="ja-JP" altLang="en-US"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回道</a:t>
            </a:r>
            <a:r>
              <a:rPr kumimoji="0" lang="ja-JP" altLang="en-US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南理学療法士学術大会</a:t>
            </a:r>
            <a:br>
              <a:rPr kumimoji="0" lang="ja-JP" altLang="en-US" sz="4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0" lang="en-US" altLang="ja-JP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32DE1A-C558-1743-963D-68929CBF6329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30D1FC5-5E71-47FB-A36C-78224E44C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9940" y="3446101"/>
            <a:ext cx="2891284" cy="280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05AD40-0517-4609-B331-B182EF5EF2C5}"/>
              </a:ext>
            </a:extLst>
          </p:cNvPr>
          <p:cNvSpPr txBox="1"/>
          <p:nvPr/>
        </p:nvSpPr>
        <p:spPr>
          <a:xfrm>
            <a:off x="2421773" y="3631901"/>
            <a:ext cx="3877985" cy="2763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①顧問：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②株保有・利益：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③特許使用料：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④講演料：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⑤原稿料：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⑥受託研究・共同研究費：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⑦奨学寄付金：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⑧寄付講座所属：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⑨贈答品などの報酬：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CA3D656-79FF-4BA7-80BB-47D1C9CED88C}"/>
              </a:ext>
            </a:extLst>
          </p:cNvPr>
          <p:cNvSpPr txBox="1"/>
          <p:nvPr/>
        </p:nvSpPr>
        <p:spPr>
          <a:xfrm>
            <a:off x="6289963" y="3631901"/>
            <a:ext cx="2646878" cy="2763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○○製薬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○○製薬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あり（○○製薬）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なし</a:t>
            </a:r>
            <a:endParaRPr kumimoji="0" lang="en-US" altLang="ja-JP" sz="24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E5ACDC-BC3A-4163-82FE-6E5467041CA0}"/>
              </a:ext>
            </a:extLst>
          </p:cNvPr>
          <p:cNvSpPr txBox="1"/>
          <p:nvPr/>
        </p:nvSpPr>
        <p:spPr>
          <a:xfrm>
            <a:off x="666459" y="2891536"/>
            <a:ext cx="1073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演題発表に関連し、開示すべき</a:t>
            </a:r>
            <a:r>
              <a:rPr kumimoji="0" lang="en-US" altLang="ja-JP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COI </a:t>
            </a:r>
            <a:r>
              <a:rPr kumimoji="0" lang="ja-JP" altLang="en-US" sz="28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関係にある企業などとして、</a:t>
            </a:r>
            <a:endParaRPr kumimoji="0" lang="en-US" altLang="ja-JP" sz="1600" b="1" kern="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C5482A-8982-438E-A1F8-C7F43D4DBD9F}"/>
              </a:ext>
            </a:extLst>
          </p:cNvPr>
          <p:cNvSpPr txBox="1"/>
          <p:nvPr/>
        </p:nvSpPr>
        <p:spPr>
          <a:xfrm>
            <a:off x="4012279" y="2132656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24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〇〇　〇〇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93</Words>
  <Application>Microsoft Macintosh PowerPoint</Application>
  <PresentationFormat>ワイド画面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Times New Roman</vt:lpstr>
      <vt:lpstr>Default Design</vt:lpstr>
      <vt:lpstr>第10回道南理学療法士学術大会 COI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斉藤亨</dc:creator>
  <cp:lastModifiedBy>Kengo UKISHIRO</cp:lastModifiedBy>
  <cp:revision>109</cp:revision>
  <dcterms:created xsi:type="dcterms:W3CDTF">2000-09-04T17:39:07Z</dcterms:created>
  <dcterms:modified xsi:type="dcterms:W3CDTF">2024-05-28T03:00:45Z</dcterms:modified>
</cp:coreProperties>
</file>