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495897"/>
            <a:ext cx="12192000" cy="1488074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0" lang="en-US" altLang="ja-JP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0" lang="ja-JP" altLang="en-US"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回道</a:t>
            </a:r>
            <a:r>
              <a:rPr kumimoji="0" lang="ja-JP" altLang="en-US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南理学療法士学術大会</a:t>
            </a:r>
            <a:br>
              <a:rPr kumimoji="0" lang="ja-JP" altLang="en-US" sz="4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0" lang="en-US" altLang="ja-JP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32DE1A-C558-1743-963D-68929CBF6329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30D1FC5-5E71-47FB-A36C-78224E44C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9940" y="3446101"/>
            <a:ext cx="2891284" cy="28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E5ACDC-BC3A-4163-82FE-6E5467041CA0}"/>
              </a:ext>
            </a:extLst>
          </p:cNvPr>
          <p:cNvSpPr txBox="1"/>
          <p:nvPr/>
        </p:nvSpPr>
        <p:spPr>
          <a:xfrm>
            <a:off x="586077" y="3678767"/>
            <a:ext cx="11059439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COI 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C5482A-8982-438E-A1F8-C7F43D4DBD9F}"/>
              </a:ext>
            </a:extLst>
          </p:cNvPr>
          <p:cNvSpPr txBox="1"/>
          <p:nvPr/>
        </p:nvSpPr>
        <p:spPr>
          <a:xfrm>
            <a:off x="4003119" y="235991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2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〇〇　〇〇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33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游ゴシック</vt:lpstr>
      <vt:lpstr>Times New Roman</vt:lpstr>
      <vt:lpstr>Default Design</vt:lpstr>
      <vt:lpstr>第10回道南理学療法士学術大会 COI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斉藤亨</dc:creator>
  <cp:lastModifiedBy>Kengo UKISHIRO</cp:lastModifiedBy>
  <cp:revision>109</cp:revision>
  <dcterms:created xsi:type="dcterms:W3CDTF">2000-09-04T17:39:07Z</dcterms:created>
  <dcterms:modified xsi:type="dcterms:W3CDTF">2024-05-28T03:00:34Z</dcterms:modified>
</cp:coreProperties>
</file>